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1D8BD707-D9CF-40AE-B4C6-C98DA3205C09}" type="datetimeFigureOut">
              <a:rPr lang="en-US" smtClean="0"/>
              <a:pPr/>
              <a:t>5/9/2017</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B6F15528-21DE-4FAA-801E-634DDDAF4B2B}" type="slidenum">
              <a:rPr lang="en-US" smtClean="0"/>
              <a:pPr/>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6750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392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43878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3950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1D8BD707-D9CF-40AE-B4C6-C98DA3205C09}" type="datetimeFigureOut">
              <a:rPr lang="en-US" smtClean="0"/>
              <a:pPr/>
              <a:t>5/9/2017</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B6F15528-21DE-4FAA-801E-634DDDAF4B2B}" type="slidenum">
              <a:rPr lang="en-US" smtClean="0"/>
              <a:pPr/>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536410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1738165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571741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7567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543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1D8BD707-D9CF-40AE-B4C6-C98DA3205C09}" type="datetimeFigureOut">
              <a:rPr lang="en-US" smtClean="0"/>
              <a:pPr/>
              <a:t>5/9/2017</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B6F15528-21DE-4FAA-801E-634DDDAF4B2B}" type="slidenum">
              <a:rPr lang="en-US" smtClean="0"/>
              <a:pPr/>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2133418"/>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1D8BD707-D9CF-40AE-B4C6-C98DA3205C09}" type="datetimeFigureOut">
              <a:rPr lang="en-US" smtClean="0"/>
              <a:pPr/>
              <a:t>5/9/2017</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B6F15528-21DE-4FAA-801E-634DDDAF4B2B}" type="slidenum">
              <a:rPr lang="en-US" smtClean="0"/>
              <a:pPr/>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4943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1D8BD707-D9CF-40AE-B4C6-C98DA3205C09}" type="datetimeFigureOut">
              <a:rPr lang="en-US" smtClean="0"/>
              <a:pPr/>
              <a:t>5/9/2017</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6F15528-21DE-4FAA-801E-634DDDAF4B2B}" type="slidenum">
              <a:rPr lang="en-US" smtClean="0"/>
              <a:pPr/>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5833755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pos="594">
          <p15:clr>
            <a:srgbClr val="F26B43"/>
          </p15:clr>
        </p15:guide>
        <p15:guide id="4294967295" pos="54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Pop </a:t>
            </a:r>
            <a:r>
              <a:rPr lang="en-US" dirty="0" smtClean="0"/>
              <a:t>art</a:t>
            </a:r>
            <a:endParaRPr lang="mk-MK" dirty="0"/>
          </a:p>
        </p:txBody>
      </p:sp>
      <p:sp>
        <p:nvSpPr>
          <p:cNvPr id="3" name="Subtitle 2"/>
          <p:cNvSpPr>
            <a:spLocks noGrp="1"/>
          </p:cNvSpPr>
          <p:nvPr>
            <p:ph type="subTitle" idx="1"/>
          </p:nvPr>
        </p:nvSpPr>
        <p:spPr/>
        <p:txBody>
          <a:bodyPr/>
          <a:lstStyle/>
          <a:p>
            <a:r>
              <a:rPr lang="en-US" dirty="0" smtClean="0"/>
              <a:t>Art movement</a:t>
            </a:r>
            <a:endParaRPr lang="mk-MK" dirty="0"/>
          </a:p>
        </p:txBody>
      </p:sp>
    </p:spTree>
    <p:extLst>
      <p:ext uri="{BB962C8B-B14F-4D97-AF65-F5344CB8AC3E}">
        <p14:creationId xmlns:p14="http://schemas.microsoft.com/office/powerpoint/2010/main" val="331607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Beginnings</a:t>
            </a:r>
            <a:endParaRPr lang="mk-MK" dirty="0"/>
          </a:p>
        </p:txBody>
      </p:sp>
      <p:sp>
        <p:nvSpPr>
          <p:cNvPr id="3" name="Content Placeholder 2"/>
          <p:cNvSpPr>
            <a:spLocks noGrp="1"/>
          </p:cNvSpPr>
          <p:nvPr>
            <p:ph idx="1"/>
          </p:nvPr>
        </p:nvSpPr>
        <p:spPr/>
        <p:txBody>
          <a:bodyPr/>
          <a:lstStyle/>
          <a:p>
            <a:r>
              <a:rPr lang="en-US" dirty="0"/>
              <a:t>Pop art is an art movement that emerged in the mid-1950s in Britain and the late 1950s in the United States.</a:t>
            </a:r>
            <a:endParaRPr lang="mk-MK" dirty="0"/>
          </a:p>
        </p:txBody>
      </p:sp>
    </p:spTree>
    <p:extLst>
      <p:ext uri="{BB962C8B-B14F-4D97-AF65-F5344CB8AC3E}">
        <p14:creationId xmlns:p14="http://schemas.microsoft.com/office/powerpoint/2010/main" val="359321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characteristics</a:t>
            </a:r>
            <a:endParaRPr lang="mk-MK" dirty="0"/>
          </a:p>
        </p:txBody>
      </p:sp>
      <p:sp>
        <p:nvSpPr>
          <p:cNvPr id="3" name="Content Placeholder 2"/>
          <p:cNvSpPr>
            <a:spLocks noGrp="1"/>
          </p:cNvSpPr>
          <p:nvPr>
            <p:ph idx="1"/>
          </p:nvPr>
        </p:nvSpPr>
        <p:spPr/>
        <p:txBody>
          <a:bodyPr/>
          <a:lstStyle/>
          <a:p>
            <a:r>
              <a:rPr lang="en-US" dirty="0"/>
              <a:t>Pop art presented a challenge to traditions of fine art by including imagery from popular culture such as advertising and news. </a:t>
            </a:r>
            <a:endParaRPr lang="en-US" dirty="0" smtClean="0"/>
          </a:p>
          <a:p>
            <a:r>
              <a:rPr lang="en-US" dirty="0" smtClean="0"/>
              <a:t>In </a:t>
            </a:r>
            <a:r>
              <a:rPr lang="en-US" dirty="0"/>
              <a:t>pop art, material is sometimes visually removed from its known context, isolated, and/or combined with unrelated </a:t>
            </a:r>
            <a:r>
              <a:rPr lang="en-US" dirty="0" smtClean="0"/>
              <a:t>material.</a:t>
            </a:r>
          </a:p>
          <a:p>
            <a:r>
              <a:rPr lang="en-US" dirty="0"/>
              <a:t>One of its aims is to use images of popular (as opposed to elitist) culture in art, emphasizing the banal or kitschy elements of any culture, most often through the use of </a:t>
            </a:r>
            <a:r>
              <a:rPr lang="en-US" dirty="0" smtClean="0"/>
              <a:t>irony.</a:t>
            </a:r>
          </a:p>
          <a:p>
            <a:r>
              <a:rPr lang="en-US" dirty="0" smtClean="0"/>
              <a:t>It </a:t>
            </a:r>
            <a:r>
              <a:rPr lang="en-US" dirty="0"/>
              <a:t>is also associated with the artists' use of mechanical means of reproduction or rendering techniques.</a:t>
            </a:r>
            <a:endParaRPr lang="mk-MK" dirty="0"/>
          </a:p>
        </p:txBody>
      </p:sp>
    </p:spTree>
    <p:extLst>
      <p:ext uri="{BB962C8B-B14F-4D97-AF65-F5344CB8AC3E}">
        <p14:creationId xmlns:p14="http://schemas.microsoft.com/office/powerpoint/2010/main" val="4235148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pop artists</a:t>
            </a:r>
            <a:endParaRPr lang="mk-MK" dirty="0"/>
          </a:p>
        </p:txBody>
      </p:sp>
      <p:sp>
        <p:nvSpPr>
          <p:cNvPr id="3" name="Content Placeholder 2"/>
          <p:cNvSpPr>
            <a:spLocks noGrp="1"/>
          </p:cNvSpPr>
          <p:nvPr>
            <p:ph idx="1"/>
          </p:nvPr>
        </p:nvSpPr>
        <p:spPr/>
        <p:txBody>
          <a:bodyPr/>
          <a:lstStyle/>
          <a:p>
            <a:r>
              <a:rPr lang="en-US" dirty="0" smtClean="0"/>
              <a:t>Eduardo </a:t>
            </a:r>
            <a:r>
              <a:rPr lang="en-US" dirty="0" err="1" smtClean="0"/>
              <a:t>Paolozzi</a:t>
            </a:r>
            <a:r>
              <a:rPr lang="en-US" dirty="0" smtClean="0"/>
              <a:t>,</a:t>
            </a:r>
          </a:p>
          <a:p>
            <a:r>
              <a:rPr lang="en-US" dirty="0" smtClean="0"/>
              <a:t>Richard Hamilton,</a:t>
            </a:r>
          </a:p>
          <a:p>
            <a:r>
              <a:rPr lang="en-US" dirty="0" smtClean="0"/>
              <a:t>Robert Rauschenberg,</a:t>
            </a:r>
          </a:p>
          <a:p>
            <a:r>
              <a:rPr lang="en-US" dirty="0" smtClean="0"/>
              <a:t>Jasper Johns. </a:t>
            </a:r>
            <a:endParaRPr lang="mk-MK" dirty="0"/>
          </a:p>
        </p:txBody>
      </p:sp>
    </p:spTree>
    <p:extLst>
      <p:ext uri="{BB962C8B-B14F-4D97-AF65-F5344CB8AC3E}">
        <p14:creationId xmlns:p14="http://schemas.microsoft.com/office/powerpoint/2010/main" val="76620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Eduardo </a:t>
            </a:r>
            <a:r>
              <a:rPr lang="en-US" dirty="0" err="1"/>
              <a:t>Paolozzi</a:t>
            </a:r>
            <a:endParaRPr lang="mk-MK" dirty="0"/>
          </a:p>
        </p:txBody>
      </p:sp>
      <p:pic>
        <p:nvPicPr>
          <p:cNvPr id="1026" name="Picture 2" descr="https://upload.wikimedia.org/wikipedia/en/thumb/d/d0/I_was_a_Rich_Man%27s_Plaything_1947.jpg/190px-I_was_a_Rich_Man%27s_Plaything_194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5600" y="1312991"/>
            <a:ext cx="3581400" cy="533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26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Richard Hamilton</a:t>
            </a:r>
            <a:endParaRPr lang="mk-MK" dirty="0"/>
          </a:p>
        </p:txBody>
      </p:sp>
      <p:pic>
        <p:nvPicPr>
          <p:cNvPr id="2050" name="Picture 2" descr="https://upload.wikimedia.org/wikipedia/ru/f/ff/Hamilton-appealing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4409" y="1676400"/>
            <a:ext cx="4282439"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93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Robert Rauschenberg</a:t>
            </a:r>
            <a:endParaRPr lang="mk-MK" dirty="0"/>
          </a:p>
        </p:txBody>
      </p:sp>
      <p:pic>
        <p:nvPicPr>
          <p:cNvPr id="4098" name="Picture 2" descr="https://upload.wikimedia.org/wikipedia/commons/b/bb/Rauschenberg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0" y="1594732"/>
            <a:ext cx="4475090" cy="4806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71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Jasper Johns</a:t>
            </a:r>
            <a:endParaRPr lang="mk-MK" dirty="0"/>
          </a:p>
        </p:txBody>
      </p:sp>
      <p:pic>
        <p:nvPicPr>
          <p:cNvPr id="3074" name="Picture 2" descr="Three Flag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26911" y="2286000"/>
            <a:ext cx="4856891" cy="359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173912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6</TotalTime>
  <Words>152</Words>
  <Application>Microsoft Office PowerPoint</Application>
  <PresentationFormat>On-screen Show (4:3)</PresentationFormat>
  <Paragraphs>18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Corbel</vt:lpstr>
      <vt:lpstr>Gill Sans MT</vt:lpstr>
      <vt:lpstr>Impact</vt:lpstr>
      <vt:lpstr>Badge</vt:lpstr>
      <vt:lpstr>Pop art</vt:lpstr>
      <vt:lpstr>Beginnings</vt:lpstr>
      <vt:lpstr>Basic characteristics</vt:lpstr>
      <vt:lpstr>Main pop artists</vt:lpstr>
      <vt:lpstr>Eduardo Paolozzi</vt:lpstr>
      <vt:lpstr>Richard Hamilton</vt:lpstr>
      <vt:lpstr>Robert Rauschenberg</vt:lpstr>
      <vt:lpstr>Jasper Johns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 art</dc:title>
  <dc:creator>Bibe</dc:creator>
  <cp:lastModifiedBy>Bibe</cp:lastModifiedBy>
  <cp:revision>2</cp:revision>
  <dcterms:created xsi:type="dcterms:W3CDTF">2006-08-16T00:00:00Z</dcterms:created>
  <dcterms:modified xsi:type="dcterms:W3CDTF">2017-05-09T10:13:50Z</dcterms:modified>
</cp:coreProperties>
</file>